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8" r:id="rId3"/>
    <p:sldId id="259" r:id="rId5"/>
    <p:sldId id="260" r:id="rId6"/>
    <p:sldId id="287" r:id="rId7"/>
    <p:sldId id="289" r:id="rId8"/>
    <p:sldId id="288" r:id="rId9"/>
    <p:sldId id="291" r:id="rId10"/>
    <p:sldId id="292" r:id="rId11"/>
    <p:sldId id="294" r:id="rId12"/>
    <p:sldId id="295" r:id="rId13"/>
    <p:sldId id="293" r:id="rId14"/>
    <p:sldId id="296" r:id="rId15"/>
    <p:sldId id="297" r:id="rId16"/>
    <p:sldId id="298" r:id="rId17"/>
    <p:sldId id="299" r:id="rId18"/>
    <p:sldId id="300" r:id="rId19"/>
    <p:sldId id="301" r:id="rId20"/>
    <p:sldId id="302" r:id="rId21"/>
    <p:sldId id="303" r:id="rId22"/>
    <p:sldId id="304" r:id="rId23"/>
    <p:sldId id="305" r:id="rId24"/>
    <p:sldId id="306" r:id="rId25"/>
    <p:sldId id="307" r:id="rId2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25" autoAdjust="0"/>
    <p:restoredTop sz="85888" autoAdjust="0"/>
  </p:normalViewPr>
  <p:slideViewPr>
    <p:cSldViewPr snapToGrid="0">
      <p:cViewPr varScale="1">
        <p:scale>
          <a:sx n="98" d="100"/>
          <a:sy n="98" d="100"/>
        </p:scale>
        <p:origin x="900" y="8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20EA0-DCEE-4829-B5EC-9042E74AC90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905847-1EAA-4FEA-BBCD-3623FDBC708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16CEBB1-29F6-4DD0-A20A-49F07B6D6B2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85C32-3759-40A8-84AD-62F9B5F00AE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C847BB-26F4-48CB-B0EA-B8EB1106BA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260" t="13899" r="-865" b="16638"/>
          <a:stretch>
            <a:fillRect/>
          </a:stretch>
        </p:blipFill>
        <p:spPr>
          <a:xfrm>
            <a:off x="52705" y="1710055"/>
            <a:ext cx="12265660" cy="381762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-141" b="7852"/>
          <a:stretch>
            <a:fillRect/>
          </a:stretch>
        </p:blipFill>
        <p:spPr>
          <a:xfrm>
            <a:off x="0" y="1577340"/>
            <a:ext cx="12209145" cy="486600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-284" b="6185"/>
          <a:stretch>
            <a:fillRect/>
          </a:stretch>
        </p:blipFill>
        <p:spPr>
          <a:xfrm>
            <a:off x="53975" y="0"/>
            <a:ext cx="12118975" cy="643382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-37" b="5898"/>
          <a:stretch>
            <a:fillRect/>
          </a:stretch>
        </p:blipFill>
        <p:spPr>
          <a:xfrm>
            <a:off x="53340" y="0"/>
            <a:ext cx="12089130" cy="645350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-121" b="6620"/>
          <a:stretch>
            <a:fillRect/>
          </a:stretch>
        </p:blipFill>
        <p:spPr>
          <a:xfrm>
            <a:off x="53975" y="0"/>
            <a:ext cx="12099290" cy="64039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99" b="8033"/>
          <a:stretch>
            <a:fillRect/>
          </a:stretch>
        </p:blipFill>
        <p:spPr>
          <a:xfrm>
            <a:off x="0" y="1577340"/>
            <a:ext cx="12179935" cy="485648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42" b="6333"/>
          <a:stretch>
            <a:fillRect/>
          </a:stretch>
        </p:blipFill>
        <p:spPr>
          <a:xfrm>
            <a:off x="53975" y="0"/>
            <a:ext cx="12079605" cy="642366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99" b="8598"/>
          <a:stretch>
            <a:fillRect/>
          </a:stretch>
        </p:blipFill>
        <p:spPr>
          <a:xfrm>
            <a:off x="0" y="1577340"/>
            <a:ext cx="12179935" cy="4826635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r="42" b="6472"/>
          <a:stretch>
            <a:fillRect/>
          </a:stretch>
        </p:blipFill>
        <p:spPr>
          <a:xfrm>
            <a:off x="53975" y="0"/>
            <a:ext cx="12079605" cy="641413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-121" b="6046"/>
          <a:stretch>
            <a:fillRect/>
          </a:stretch>
        </p:blipFill>
        <p:spPr>
          <a:xfrm>
            <a:off x="53975" y="0"/>
            <a:ext cx="12099290" cy="644334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r="-447" b="6620"/>
          <a:stretch>
            <a:fillRect/>
          </a:stretch>
        </p:blipFill>
        <p:spPr>
          <a:xfrm>
            <a:off x="53975" y="0"/>
            <a:ext cx="12138660" cy="6403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06415" y="1188526"/>
            <a:ext cx="7779170" cy="4480948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-121" b="5611"/>
          <a:stretch>
            <a:fillRect/>
          </a:stretch>
        </p:blipFill>
        <p:spPr>
          <a:xfrm>
            <a:off x="53975" y="0"/>
            <a:ext cx="12099290" cy="647319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-525" b="6620"/>
          <a:stretch>
            <a:fillRect/>
          </a:stretch>
        </p:blipFill>
        <p:spPr>
          <a:xfrm>
            <a:off x="53975" y="0"/>
            <a:ext cx="12148185" cy="6403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r="173" b="6917"/>
          <a:stretch>
            <a:fillRect/>
          </a:stretch>
        </p:blipFill>
        <p:spPr>
          <a:xfrm>
            <a:off x="53975" y="0"/>
            <a:ext cx="12063730" cy="63836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42" b="6046"/>
          <a:stretch>
            <a:fillRect/>
          </a:stretch>
        </p:blipFill>
        <p:spPr>
          <a:xfrm>
            <a:off x="53975" y="0"/>
            <a:ext cx="12079605" cy="64433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r="99" b="8225"/>
          <a:stretch>
            <a:fillRect/>
          </a:stretch>
        </p:blipFill>
        <p:spPr>
          <a:xfrm>
            <a:off x="0" y="1577340"/>
            <a:ext cx="12179935" cy="484632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r="-447" b="5611"/>
          <a:stretch>
            <a:fillRect/>
          </a:stretch>
        </p:blipFill>
        <p:spPr>
          <a:xfrm>
            <a:off x="53975" y="0"/>
            <a:ext cx="12138660" cy="647319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-284" b="6472"/>
          <a:stretch>
            <a:fillRect/>
          </a:stretch>
        </p:blipFill>
        <p:spPr>
          <a:xfrm>
            <a:off x="53975" y="0"/>
            <a:ext cx="12118975" cy="641413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rcRect r="-141" b="7852"/>
          <a:stretch>
            <a:fillRect/>
          </a:stretch>
        </p:blipFill>
        <p:spPr>
          <a:xfrm>
            <a:off x="0" y="1577340"/>
            <a:ext cx="12209145" cy="48660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r="-688" b="5898"/>
          <a:stretch>
            <a:fillRect/>
          </a:stretch>
        </p:blipFill>
        <p:spPr>
          <a:xfrm>
            <a:off x="53975" y="0"/>
            <a:ext cx="12167870" cy="645350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r="-284" b="6333"/>
          <a:stretch>
            <a:fillRect/>
          </a:stretch>
        </p:blipFill>
        <p:spPr>
          <a:xfrm>
            <a:off x="53975" y="0"/>
            <a:ext cx="12118975" cy="642366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rcRect r="-610" b="6472"/>
          <a:stretch>
            <a:fillRect/>
          </a:stretch>
        </p:blipFill>
        <p:spPr>
          <a:xfrm>
            <a:off x="53975" y="0"/>
            <a:ext cx="12158345" cy="641413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23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Arial</vt:lpstr>
      <vt:lpstr>宋体</vt:lpstr>
      <vt:lpstr>Wingdings</vt:lpstr>
      <vt:lpstr>微软雅黑</vt:lpstr>
      <vt:lpstr>Arial Unicode MS</vt:lpstr>
      <vt:lpstr>Calibri Light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SDWM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SDWM</dc:creator>
  <cp:lastModifiedBy>hakuna matata</cp:lastModifiedBy>
  <cp:revision>380</cp:revision>
  <dcterms:created xsi:type="dcterms:W3CDTF">2018-12-19T07:41:00Z</dcterms:created>
  <dcterms:modified xsi:type="dcterms:W3CDTF">2020-11-30T09:19:17Z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